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820" autoAdjust="0"/>
  </p:normalViewPr>
  <p:slideViewPr>
    <p:cSldViewPr>
      <p:cViewPr>
        <p:scale>
          <a:sx n="94" d="100"/>
          <a:sy n="94" d="100"/>
        </p:scale>
        <p:origin x="-128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13/03/2014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13/03/2014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13/03/2014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13/03/2014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13/03/2014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13/03/2014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13/03/2014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13/03/2014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13/03/2014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13/03/2014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13/03/2014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/>
              <a:pPr/>
              <a:t>13/03/2014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es.scribd.com/doc/19994259/Relacion-de-La-Sociologia-Con-Otras-Cienciaspdf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8" y="404664"/>
            <a:ext cx="676906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60648"/>
            <a:ext cx="1163766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195736" y="2564904"/>
            <a:ext cx="4824536" cy="37087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latin typeface="Arial" pitchFamily="34" charset="0"/>
                <a:cs typeface="Arial" pitchFamily="34" charset="0"/>
              </a:rPr>
              <a:t>Licenciatura en Contabilidad</a:t>
            </a:r>
          </a:p>
          <a:p>
            <a:pPr algn="ctr"/>
            <a:endParaRPr lang="es-MX" sz="24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400" b="1" dirty="0" smtClean="0">
                <a:latin typeface="Arial" pitchFamily="34" charset="0"/>
                <a:cs typeface="Arial" pitchFamily="34" charset="0"/>
              </a:rPr>
              <a:t>Nombre de la asignatura: Entorno Social</a:t>
            </a:r>
          </a:p>
          <a:p>
            <a:pPr algn="ctr"/>
            <a:endParaRPr lang="es-MX" sz="20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400" b="1" dirty="0" smtClean="0">
                <a:latin typeface="Arial" pitchFamily="34" charset="0"/>
                <a:cs typeface="Arial" pitchFamily="34" charset="0"/>
              </a:rPr>
              <a:t>Nombre del profesor: Víctor González </a:t>
            </a:r>
            <a:r>
              <a:rPr lang="es-MX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b="1" dirty="0" err="1" smtClean="0">
                <a:latin typeface="Arial" pitchFamily="34" charset="0"/>
                <a:cs typeface="Arial" pitchFamily="34" charset="0"/>
              </a:rPr>
              <a:t>González</a:t>
            </a:r>
            <a:endParaRPr lang="es-MX" sz="24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s-MX" sz="24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400" b="1" dirty="0" smtClean="0">
                <a:latin typeface="Arial" pitchFamily="34" charset="0"/>
                <a:cs typeface="Arial" pitchFamily="34" charset="0"/>
              </a:rPr>
              <a:t>Enero Junio 2014</a:t>
            </a:r>
            <a:endParaRPr lang="es-MX" sz="24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s-MX" sz="23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11560" y="620688"/>
            <a:ext cx="8136904" cy="692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dirty="0"/>
          </a:p>
          <a:p>
            <a:r>
              <a:rPr lang="es-MX" sz="2800" b="1" dirty="0" smtClean="0">
                <a:latin typeface="Arial" pitchFamily="34" charset="0"/>
                <a:cs typeface="Arial" pitchFamily="34" charset="0"/>
              </a:rPr>
              <a:t> Resumen </a:t>
            </a:r>
            <a:r>
              <a:rPr lang="es-MX" sz="2800" b="1" dirty="0">
                <a:latin typeface="Arial" pitchFamily="34" charset="0"/>
                <a:cs typeface="Arial" pitchFamily="34" charset="0"/>
              </a:rPr>
              <a:t>(</a:t>
            </a:r>
            <a:r>
              <a:rPr lang="es-MX" sz="2800" b="1" dirty="0" err="1">
                <a:latin typeface="Arial" pitchFamily="34" charset="0"/>
                <a:cs typeface="Arial" pitchFamily="34" charset="0"/>
              </a:rPr>
              <a:t>abstract</a:t>
            </a:r>
            <a:r>
              <a:rPr lang="es-MX" sz="2800" b="1" dirty="0">
                <a:latin typeface="Arial" pitchFamily="34" charset="0"/>
                <a:cs typeface="Arial" pitchFamily="34" charset="0"/>
              </a:rPr>
              <a:t>) </a:t>
            </a:r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MX" sz="1600" b="1" dirty="0" smtClean="0">
                <a:latin typeface="Arial" pitchFamily="34" charset="0"/>
                <a:cs typeface="Arial" pitchFamily="34" charset="0"/>
              </a:rPr>
              <a:t>La sociología estudia la relaciones sociales y la manera en que construyen las instituciones a través del tiempo, para ello se relaciona con otras ciencias , entre ellas con la contaduría, resaltando la importancia del lenguaje, la religión , el trabajo y las organizaciones.</a:t>
            </a:r>
          </a:p>
          <a:p>
            <a:pPr algn="just">
              <a:lnSpc>
                <a:spcPct val="150000"/>
              </a:lnSpc>
            </a:pPr>
            <a:endParaRPr lang="es-MX" sz="1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s-MX" sz="1400" b="1" dirty="0" smtClean="0">
                <a:latin typeface="Arial" pitchFamily="34" charset="0"/>
                <a:cs typeface="Arial" pitchFamily="34" charset="0"/>
              </a:rPr>
              <a:t>Palabras Clave: Sociología, relaciones sociales, lenguaje, trabajo.</a:t>
            </a: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s-MX" sz="2800" b="1" dirty="0" err="1" smtClean="0">
                <a:latin typeface="Arial" pitchFamily="34" charset="0"/>
                <a:cs typeface="Arial" pitchFamily="34" charset="0"/>
              </a:rPr>
              <a:t>Abstract</a:t>
            </a:r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1600" b="1" dirty="0">
                <a:latin typeface="Arial" pitchFamily="34" charset="0"/>
                <a:cs typeface="Arial" pitchFamily="34" charset="0"/>
              </a:rPr>
              <a:t>Sociology studies the social relations and how they build the institutions over 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time, for </a:t>
            </a:r>
            <a:r>
              <a:rPr lang="en-US" sz="1600" b="1" dirty="0">
                <a:latin typeface="Arial" pitchFamily="34" charset="0"/>
                <a:cs typeface="Arial" pitchFamily="34" charset="0"/>
              </a:rPr>
              <a:t>it is related to other sciences, including the accounting, highlighting the importance of language, religion, work and organizations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1600" b="1" dirty="0">
                <a:latin typeface="Arial" pitchFamily="34" charset="0"/>
                <a:cs typeface="Arial" pitchFamily="34" charset="0"/>
              </a:rPr>
              <a:t>Keywords: sociology, social relationships, language, work.</a:t>
            </a:r>
            <a:endParaRPr lang="es-MX" sz="1600" b="1" dirty="0" smtClean="0">
              <a:latin typeface="Arial" pitchFamily="34" charset="0"/>
              <a:cs typeface="Arial" pitchFamily="34" charset="0"/>
            </a:endParaRP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3568" y="1196752"/>
            <a:ext cx="7772400" cy="4464496"/>
          </a:xfrm>
        </p:spPr>
        <p:txBody>
          <a:bodyPr>
            <a:normAutofit/>
          </a:bodyPr>
          <a:lstStyle/>
          <a:p>
            <a:pPr algn="just"/>
            <a:r>
              <a:rPr lang="es-MX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Objetivo </a:t>
            </a:r>
            <a:r>
              <a:rPr lang="es-MX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general</a:t>
            </a:r>
            <a:r>
              <a:rPr lang="es-MX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Al </a:t>
            </a:r>
            <a:r>
              <a:rPr lang="es-MX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finalizar el curso, el alumno será capaz de evaluar el impacto de la dinámica social de las organizaciones en el desarrollo de la sociedad y de analizar la evolución de las organizaciones sociales para entender sus dimensiones, transformaciones y contradicciones</a:t>
            </a:r>
            <a:endParaRPr lang="es-MX" sz="2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3568" y="1412776"/>
            <a:ext cx="7772400" cy="3384376"/>
          </a:xfrm>
        </p:spPr>
        <p:txBody>
          <a:bodyPr>
            <a:normAutofit fontScale="25000" lnSpcReduction="20000"/>
          </a:bodyPr>
          <a:lstStyle/>
          <a:p>
            <a:endParaRPr lang="es-MX" sz="2800" b="1" dirty="0" smtClean="0">
              <a:solidFill>
                <a:schemeClr val="tx1"/>
              </a:solidFill>
            </a:endParaRPr>
          </a:p>
          <a:p>
            <a:endParaRPr lang="es-MX" sz="2800" b="1" dirty="0">
              <a:solidFill>
                <a:schemeClr val="tx1"/>
              </a:solidFill>
            </a:endParaRPr>
          </a:p>
          <a:p>
            <a:endParaRPr lang="es-MX" sz="2800" b="1" dirty="0" smtClean="0">
              <a:solidFill>
                <a:schemeClr val="tx1"/>
              </a:solidFill>
            </a:endParaRPr>
          </a:p>
          <a:p>
            <a:pPr algn="ctr"/>
            <a:r>
              <a:rPr lang="es-MX" sz="9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UNIDAD </a:t>
            </a:r>
            <a:r>
              <a:rPr lang="es-MX" sz="9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</a:p>
          <a:p>
            <a:pPr algn="ctr"/>
            <a:r>
              <a:rPr lang="es-MX" sz="9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BASES </a:t>
            </a:r>
            <a:r>
              <a:rPr lang="es-MX" sz="9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SOCIOLÓGICAS</a:t>
            </a:r>
          </a:p>
          <a:p>
            <a:pPr algn="ctr"/>
            <a:endParaRPr lang="es-MX" sz="7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7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s-MX" sz="5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s-MX" sz="5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s-MX" sz="51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s-MX" sz="5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70000"/>
              </a:lnSpc>
            </a:pPr>
            <a:r>
              <a:rPr lang="es-MX" sz="9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Objetivo de la </a:t>
            </a:r>
            <a:r>
              <a:rPr lang="es-MX" sz="9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unidad</a:t>
            </a:r>
            <a:r>
              <a:rPr lang="es-MX" sz="9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Conocerá </a:t>
            </a:r>
            <a:r>
              <a:rPr lang="es-MX" sz="9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 relación de la sociología con otras ciencias.</a:t>
            </a:r>
            <a:endParaRPr lang="es-MX" sz="96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70000"/>
              </a:lnSpc>
            </a:pPr>
            <a:endParaRPr lang="es-MX" sz="2800" b="1" dirty="0">
              <a:solidFill>
                <a:schemeClr val="tx1"/>
              </a:solidFill>
            </a:endParaRPr>
          </a:p>
          <a:p>
            <a:endParaRPr lang="es-MX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11560" y="1124744"/>
            <a:ext cx="7772400" cy="1584176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s-MX" sz="2800" b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Tema: Relación de la sociología con otras ciencias.</a:t>
            </a:r>
          </a:p>
          <a:p>
            <a:pPr algn="ctr"/>
            <a:endParaRPr lang="es-MX" sz="2800" b="1" dirty="0" smtClean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Introducción</a:t>
            </a:r>
            <a:endParaRPr lang="es-MX" sz="2800" b="1" dirty="0">
              <a:solidFill>
                <a:srgbClr val="002060"/>
              </a:solidFill>
            </a:endParaRPr>
          </a:p>
        </p:txBody>
      </p:sp>
      <p:sp>
        <p:nvSpPr>
          <p:cNvPr id="4" name="3 Elipse"/>
          <p:cNvSpPr/>
          <p:nvPr/>
        </p:nvSpPr>
        <p:spPr>
          <a:xfrm>
            <a:off x="2766276" y="3787678"/>
            <a:ext cx="3605924" cy="16575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La sociología </a:t>
            </a:r>
            <a:r>
              <a:rPr lang="es-MX" dirty="0" smtClean="0"/>
              <a:t>estudia </a:t>
            </a:r>
            <a:r>
              <a:rPr lang="es-MX" dirty="0"/>
              <a:t>la sociedad y  para explicarla de forma completa se </a:t>
            </a:r>
            <a:r>
              <a:rPr lang="es-MX" dirty="0" smtClean="0"/>
              <a:t>auxilia  de otras </a:t>
            </a:r>
            <a:r>
              <a:rPr lang="es-MX" dirty="0"/>
              <a:t>ciencias.</a:t>
            </a:r>
          </a:p>
        </p:txBody>
      </p:sp>
      <p:sp>
        <p:nvSpPr>
          <p:cNvPr id="5" name="AutoShape 4" descr="data:image/jpeg;base64,/9j/4AAQSkZJRgABAQAAAQABAAD/2wCEAAkGBhAREBQRExMTFRIUFRcYGBcYFBQUFRcUFBYVFxcVFBUaGyYhFxojGRcVHy8gIycpLSwsFR8xNTAqNSYrLSkBCQoKDgwOGg8PGikkHyQqLSkuLzE1LSouLCwsKSksLCwsKiwpLCksLCwsLCwsLCwpLCwpKSwsKSwsKSksLCwsLP/AABEIALcBEwMBIgACEQEDEQH/xAAbAAEAAgMBAQAAAAAAAAAAAAAABQYDBAcBAv/EAD8QAAEDAgQDBgMFBgUFAQAAAAEAAhEDBAUSITEGQVETImFxgZEHobEyQlLR8BRic5LB4RUjcoLCM1OistIW/8QAGgEBAQEBAQEBAAAAAAAAAAAAAAMCBAEFBv/EACgRAQEAAgEDAwIHAQAAAAAAAAABAhEDBBIhEzFBIlEFFDJxgaGxkf/aAAwDAQACEQMRAD8A7iiIgIiICIiAiIgIiICIiAiIgIiICIiAiIgIiICIiAiIgIiICIiAiIgIiICIiAiIgIiICIiAiIgIiICIiAiLyUHqLyV6g8cYVOvOLni5GX/pAkRp3hzJ8eim+KLrJbugwXQ30O/ylc2fU78Rqvz34r1ufFyTj47r5qXJlr2dco1Q5ocDIIkeRWRVThviIRTty10kkZtIG8A/RWoFfY6bqMefCZY/ypLt6iIul6IiICIiAiIgIiICIiAiIgIiICIiAiIgIiICIiAiIgIiIIi/4nt6Li1ziXDcNaXR5nZVbFOP6uYmm3KwHm2XR4zoD4LNxhgLaYNZjiM7jLdd3akyOW6pNw54kZvOdR818Xquqzxy7Ldfs5+TPLHwslPjy5Y+XkOaDqMoAI9gR5q92eO0KjWHOwOeAQ0uaHajaJ3XFK1xpGgMAeH9YOizULJ9QF+amwjSHvDS4gDYeUa9VzcHWcuFvz+6ePNZfPl0/jt5FFh5Z/8AiYXMr/EMrwfFWfCMQrXFN+H1p7UMz0XOMyWa5c2zhEwZ2lc5xVz3VuzJyZXHMTplyxoeil1HF6/N6vxZ/j3ky3qxf8OvC+oxzdy5seZOh/XRdGvsWpUR33AHpuT6Li2GYpky5XguGoLdR4EakKTbeudqSSTqSTPuVz8PVZ9JjljjPNax5NL5W44brlpkx1MfILNhPFnb1RT7OJnUGYgTr+uaoYc1ozOOixsxh4cDSlobsdjPj+ScP4n1N5Jcr4/hqcl+XYkWhgd2+rb06j4zObrGgmSJHst9frscu6bi4iItAiIgIiICIiAiIgIiICIiAiIgIiICIiAiIgIiIMVzatqNLXAOaeRVVxbgJrpNJ0fumY9HDUfNW9FHl4MOWfVHlxl93E8awetQdFRpHSdj5O2KiKeKCmS2AR0MSPLr5arvl1ZsqsLKjWuadwRIXPuIvhOHEvtngc+zfq3/AGu/P3XyuX8Psv0+Z/bmy4rPOKsYNiBdcs7CnmqguAYHZNDTcHFnKQ0kiAJIG6iMVwDtXlxc7MCSSdZOxJncq38G8J3Fre0HVmFsOeAZBBmm/QEH9SVtWzqAsrm8qNBfUrVm0Ad9O4CBtGYOcSdlD0OTU7ctWb9/4anFbhtz6lRbTOUzDYEDr5nyUpTxQtGlOBymST9AFp06RDpnUnqArHaUxGp9Nwvn8msvebc8RAr1Kh7xEdBIH9/VTmBYa+tUyNbJiZnYDmT0Ujw7w/bV6pa8uBiWtbABjfXkugYdhFG3blpsDZ3O5PmSuroujvPrPx2ujDi+ayYfa9lTbT/CAFsoi/TySTUdAiIvQREQEREBERAREQEREBERAREQEREBERAREQEREBERAXi9RBF8SS23fUaJdT77fNv9pVFwngN1xa06mYgtZFMOmCCS5xI+7Lifqr1xM+LSt4sI99P6rcsaOSmxv4WNHsAFx8vT48vJ9Xtpu+ePtv3cvvuDatKHOpmBMxDh5ytUWUbSPLTVdhIXx2Dfwj2C4OX8J7r9GWnN6OLmmD21wKtMsYXZXA6efM7bLpwXgaF9Lt6LpJ02Nm97Uxx7ZoREXc0IiICIiAiIgIiICIiAiIgIiICIiAiIgIiICIiAiIgIvC5edoOqD6ReSsbq3RebJENxRWGVlMz3nD/SRIkH5KdCq/Gt++nQa9sZm1AQAYLtCI15a7KQw7EXvoscYzFjSQDIkgSufDKerlN/ZW4fTKmUUcLo9PkV821Z+fvuZHIAQT5yfor9zHak0XyHhY3XTAYkT7/Re7kZ0zItc3tMGC4A+On1WcFJZR6iIvQREQEREBERAREQEREBERAREQEREBEXxUqBokmEB9QDdYKuIMaJMwOa1bivLpG0azp7KHxfEDOQaaameXRRzz7ZtTHDaadjtEfe+s+y13cTUv3v5f7qqudK+HOEEnl8lzXqMlpxYrpb3TagzsMyfHfy5LL2hXNm8R3mcC1DOzBOdz3MaDAIEBwPOOmx6qQusZxMFlQMc5gIL2sY3KWbGaj8vn3ZOmy1jzy/BePSefxnbNqOo1SGVGmC3Ow9YMAztrstO7xO3e4PpVuzPPmHExqfHyVdxHD8OuZfUYA47hzQYO5/UKIdwpg4ku7EAeDZ/Wi58ubu8Wq48evMSvEuMPqDs6dZtZw17NrXFxjeO9p0k6aqpYvUxSlWLrdpbScGkjK15zRroZO6tVPh6jZ0mXdpREVAJyhud1J3eEjQRLWmJ3HIhbtvx5ZEAVGlh2700z7PAHsSpzGTLu/1q7s0WYr3FEOpX2SRqDSpOh0aiSOR5HVS3DPD9elV7SpcPrGDpFMN100DQFEVK2FViagqNpvI1c2qxjuv2mvBK062PU7bWnXqVCTDczqWQujYvyk9ea3jncb5eXHbqD5Igb+In+qofElarc132Hdp12sbVbUY5zTlLvunNM6EEQqzw7xJit93TVtmOBhzezcH77iXw4HwXV7HCmigynVayo4DvEsGrju6OSvcvU+lHXp+XNW8D4nmEXdT+cn5ELpmDW1WnRYyq8PqNGrgMoPTTyWOvgro/wAmtUonppUb5ZXzl9CFmsWVGty1KpqPB1OVjYnbutGgha4uPsrOefdG2Q481853jxTtYUU79qp1X1Blq0nQezEtqNgAS2TDjptI/O9ysTkTLK3VZQVoWmI0quxIPNrgWOHm1wBW20a6LUzZsZUXwKgX2qbZEREBERAREQEREHix1bljftOA8yFE43ij2O7NsjTU89eigmVASS6fOZn1UcuWS6UxwtWl2NUR9/5E/wBF8vx6gBOYnyBVXq1B0Pn58lHjFWucWiIMhziQ1rRGpPofPwUMup0pOHa5HiNh2aT6hYLvExUAAGV06SdOmpGo1I1jmq7Rq0gCQ/OANmtL5Ouwb4grXdidzUIbSovpg7ve0ggDoOvh9Fj8xVJwxkxzEMRpHK2nTB5E12Ry3ApZh1UZh1a5l7q9VtTMQcoBIbpBAeYMegWe7rU2uIe9oM7OcMx9N1rXWPW9JpJlxGzQN/Mb9Onms2y17JZG5c1TllsAzpuZJMZQP1so+9wC/uRlNYUqZ5U2EvP+8xHTQAqrUf2/Eq47MVKVNrt2tJMgyNRoNhoD7rpuBYXcAtFxXe4QYaZYXERvrsJU7j59mt+ENhnCbbNnaMz1KtPvNzuc+SOWUmNROynLXiZ72y60rzsYaf8AkB8pU1bvpukNjuuIMcoMarYDR1XTjhfip3L7xXatei/V9F7B++1vh4+PyURiT2saRb27Xv1iWECflO/VXlzTH9lG4s9rKL3ud2Ya0nPO2nSRPlKlycV95f6axzntpzKx4ixO0pltzRFVkkw2GFsnQQRlPpC2MB49tL2oWdiWuG+YNaPLMH+BWDHMSoVNnVqxdr3RAM/w2kkQAdTzWjwzwXemuLiiwUKDm7EgF0EwY1n9eS5/1S+PPwt+nX2X0xlmjaMk/ez0o8NQ5yj7zhWrdZTcQQ0kta2crZETPP2C+rrDK9MgEUyesFnPq0dPBYzVrhhzMiBvneW7DXuu6zvyUZfP1RrXjxXzeYDa29F5Dgyo1jspZHaSGkgAc9eR06qr8NfE7EmU83Zms0DUNd3hETDHTPp1XtXiClVcaVJxrOdpFMOI1/E7p4T6KSsPhBVdD31OyP7rnZwNdwCG9DrKvhb7aTy181sv+N1aIFtUa/8AfpGB7On5LJQ4gq1K37W26iqWhrmOGWmWtmBpIG/3hOqm7H4cPYIN7Xc38IDGhY8W+FFtcgZ6txI2IqRr11aVa455X7RiXCezdw/jmQe1YIbu9jmub47E+B9dllrfEvDqYk1R1gFk/wDsoLCrF2EEWxFStbElwc8Bzg5x1lzduWsRtsp1ttYXEEBuvUNM+ux917jnlL293/Xlxmt6bvD/ABTRvszWgBzYcGuILsjhLXEcvLkCJ3U61iptThBrKgq25yOA0jut6/ZGnt1WDE+O6tjH7TScWEgGo1uYA9HZdRz+6qTkyl1lGLhL7VeOyjb2X22qQqNT+L2Gls9oZ6ZKs+3Zr24xxuJ0slGpWpZXNdmbSqZpaZbvHdnyVPVk9mey1ee2PX9ey9Fc81U7HGrqk7s61Oq9oiKvYkT55ZI9lNU8YpOGh16QQfYiVrHk2zcEwx4K+lp2dUu+6QOp5+S3FeXcSs0IiL14IiINW7sWv1mD139wo2rglblUp+tM/wD0pxFO8eNu61MrFVu+E3OBNSqXAAnK0BgO+mmvz5qPs8Do0zLGNHoSPnKvJbKi7jBnfcfHgZj3BWM+KfEUxz+9RTKXL6L2ocrZJyt6lZ/8Hup0dS/8z08ui0sU4Or3DYdcFu32AGgxyJ1MevNZ7MteI97p81EXNKjfPytYXCkJzzlJJgZZ3iNV7bYEyk4F1IBkjNuTH9VY7KyZbty5cnXTSfAhfV3Wlhy6ujQeKlO6TzdVTxWxTa0NERljSIiP3eSr2L1CKhDs7Q05mPbrlJAmRzH6lamHvv6DnGqWmjvu1r2+jTqPRSrrk1RLHUXjcTM/IFS5M+/HUUxx7a0rS9dMt7N7iZJY4MeTpq5p0nb7y3n4q9jczszQOpZHPnmWndYPVqbCi3TcNAOvjHgqBxPwPTGYueXuPIOLtfLkoYZZT7qWRZsX+K1OmHNpjtHjk17YnxcAY/soOlff4qclwXsY7TK1558i4j6Qofg3hftKJaGw9rjLfvQdiAd+norlgXDopvBgiDrI6Jlle7RqaeW/BzaLMtGvcNaBo0ubUb/K9pHtCtPDmKsr0RBAe0ZXN21b3ZA6aei9qExEKv39qyhmr5uz3JIO5/083eI1W+64XcY1MvFXJ4B3AWL9jZvouVWHxne12SpRqHWBEVJk6aaGdRpqrWOOqtSmSy0rAkffaKY26OeCr5ZyeconMb8LphtrRDc9NrAXakhoEnnPUrdAXIcF4/ubR7mXFI9lMtytzZZnQwSfUeyt+H/FCwqGO1pg/wARrT/K6CmHLNeWcuPJcABzCx1QAJMZfooe54ysWtzGvRA/i0x08fFUzH/iN+0NNC1k59DUbIDRzh0b8tFTLkkjOOFq0cQcSW9JpNT7LRpOmZ3Qc/bquQ4hxJiFSpo51NskghjQ4AmRDo1AEK8cN8HUav8Am1W1Hvnd9Q1D4xmGyt9twpSMHK3KOsH5Lnkzzu9LW44TW1ItH8QU2gf5NZkbmnlfG4Pcc0O/utyyw28uHH9tewU+TGiruOZDieUrpdO3aBEL7NMHkPZdefB3TxXPjy6U+hwpbACA32CksOs6dNwFNsnqBAHr0U4Ldv4R7BfYbCYcExvwZctrwMC9heoulF5C9REBERAREQEREBERAREQeFsrGbVn4W+yyovLJTbGLdn4R7Batxglu/7VNpPWNVvImo93UT/+YtvwfMrM3A6IEBoHkpBE1Duqm3/CAa4uZLdZBHKT9PDULRdb3jTAfm89/n5hX+F8OoNO7R7Liz6SW7xunRj1Fk1VNy3uXQUwepg9eQ8x7Kq4/wAIX1wCS81HyCGt7jAARq4kkmOi60LVn4QsgaBsvJ0mvfJ7eo+0UHhfh2lRe4upDOQMro5a5gDyJ0VnbasGzRHgFv3Fg12o0PX8wo6vSuGcsw6gifY/mtziuE1rbzvmXlHX/DVOpJ0E+AKgLv4dUX6ljXebR+SttO+cPtU6k/6fyK+u0e/7LHCeZ0/qVj0cb7RuZ2fLkONfC2lSrN7NzGZml2VxIiHEd0xEECYJVk4T4T7N0P8AHURG5589l0ajhoiHgO6yAfqsn+EUP+232hb/AC+W97Y9WI9lOnTaNdPmt/DquYEgHLOh2nyH63WVlhTGzG+0/VZwFfHGxHLKV6iIqsCIiAiIgIiICIiAiIgIiICIiAiIgIiICIiAiIgIiICIiAiIg8hIXqICIiAiIgIiICIiAiIgIiICIiAiIgIiICIiAiIgIiICIiAiIgIiICIiAiIgIiICIiAiIgIiICIiAiIgIiICIi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754" y="3356417"/>
            <a:ext cx="1296144" cy="86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3266079"/>
            <a:ext cx="1060227" cy="952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256" y="5442355"/>
            <a:ext cx="1082698" cy="833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8529" y="5242675"/>
            <a:ext cx="1296144" cy="616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5" y="5698788"/>
            <a:ext cx="936104" cy="9205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8319" y="2780928"/>
            <a:ext cx="1148383" cy="823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674754" y="4309279"/>
            <a:ext cx="108893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50" dirty="0" smtClean="0"/>
              <a:t>Economía</a:t>
            </a:r>
            <a:endParaRPr lang="es-MX" sz="1050" dirty="0"/>
          </a:p>
        </p:txBody>
      </p:sp>
      <p:sp>
        <p:nvSpPr>
          <p:cNvPr id="6" name="5 CuadroTexto"/>
          <p:cNvSpPr txBox="1"/>
          <p:nvPr/>
        </p:nvSpPr>
        <p:spPr>
          <a:xfrm>
            <a:off x="1122569" y="6352094"/>
            <a:ext cx="6480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smtClean="0"/>
              <a:t>Ecología</a:t>
            </a:r>
            <a:endParaRPr lang="es-MX" sz="1000" dirty="0"/>
          </a:p>
        </p:txBody>
      </p:sp>
      <p:sp>
        <p:nvSpPr>
          <p:cNvPr id="7" name="6 CuadroTexto"/>
          <p:cNvSpPr txBox="1"/>
          <p:nvPr/>
        </p:nvSpPr>
        <p:spPr>
          <a:xfrm>
            <a:off x="5220072" y="2895813"/>
            <a:ext cx="96059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smtClean="0"/>
              <a:t>Contabilidad</a:t>
            </a:r>
            <a:endParaRPr lang="es-MX" sz="1000" dirty="0"/>
          </a:p>
        </p:txBody>
      </p:sp>
      <p:sp>
        <p:nvSpPr>
          <p:cNvPr id="8" name="7 CuadroTexto"/>
          <p:cNvSpPr txBox="1"/>
          <p:nvPr/>
        </p:nvSpPr>
        <p:spPr>
          <a:xfrm>
            <a:off x="7380312" y="4398225"/>
            <a:ext cx="12241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dirty="0" smtClean="0"/>
              <a:t>Psicología</a:t>
            </a:r>
            <a:endParaRPr lang="es-MX" sz="1000" dirty="0"/>
          </a:p>
        </p:txBody>
      </p:sp>
      <p:sp>
        <p:nvSpPr>
          <p:cNvPr id="9" name="8 CuadroTexto"/>
          <p:cNvSpPr txBox="1"/>
          <p:nvPr/>
        </p:nvSpPr>
        <p:spPr>
          <a:xfrm>
            <a:off x="7380312" y="5996659"/>
            <a:ext cx="12961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smtClean="0"/>
              <a:t>C. Políticas</a:t>
            </a:r>
            <a:endParaRPr lang="es-MX" sz="1000" dirty="0"/>
          </a:p>
        </p:txBody>
      </p:sp>
      <p:sp>
        <p:nvSpPr>
          <p:cNvPr id="10" name="9 CuadroTexto"/>
          <p:cNvSpPr txBox="1"/>
          <p:nvPr/>
        </p:nvSpPr>
        <p:spPr>
          <a:xfrm>
            <a:off x="3388139" y="5996658"/>
            <a:ext cx="10025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smtClean="0"/>
              <a:t>Antropología</a:t>
            </a:r>
            <a:endParaRPr lang="es-MX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3568" y="980729"/>
            <a:ext cx="7772400" cy="1152128"/>
          </a:xfrm>
        </p:spPr>
        <p:txBody>
          <a:bodyPr>
            <a:normAutofit/>
          </a:bodyPr>
          <a:lstStyle/>
          <a:p>
            <a:r>
              <a:rPr lang="es-MX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Desarrollo del tema:</a:t>
            </a:r>
          </a:p>
          <a:p>
            <a:endParaRPr lang="es-MX" sz="2800" b="1" dirty="0">
              <a:solidFill>
                <a:schemeClr val="tx1"/>
              </a:solidFill>
            </a:endParaRPr>
          </a:p>
          <a:p>
            <a:endParaRPr lang="es-MX" sz="2800" b="1" dirty="0">
              <a:solidFill>
                <a:schemeClr val="tx1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9" r="5260"/>
          <a:stretch/>
        </p:blipFill>
        <p:spPr bwMode="auto">
          <a:xfrm>
            <a:off x="650239" y="1427990"/>
            <a:ext cx="7018105" cy="49662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3568" y="548679"/>
            <a:ext cx="6624736" cy="864097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endParaRPr lang="es-MX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b="1" dirty="0" smtClean="0">
                <a:solidFill>
                  <a:schemeClr val="tx1"/>
                </a:solidFill>
              </a:rPr>
              <a:t>Conclusión</a:t>
            </a:r>
            <a:endParaRPr lang="es-MX" sz="2800" b="1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4509120"/>
            <a:ext cx="1542695" cy="17283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1691680" y="1772816"/>
            <a:ext cx="511256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dirty="0" smtClean="0">
                <a:solidFill>
                  <a:schemeClr val="bg2">
                    <a:lumMod val="50000"/>
                  </a:schemeClr>
                </a:solidFill>
              </a:rPr>
              <a:t>La Sociología se relaciona con diversas ciencias entre ellas la contabilidad : </a:t>
            </a:r>
            <a:r>
              <a:rPr lang="es-MX" dirty="0">
                <a:solidFill>
                  <a:schemeClr val="bg2">
                    <a:lumMod val="50000"/>
                  </a:schemeClr>
                </a:solidFill>
              </a:rPr>
              <a:t>Contabilidad: es una técnica que se utiliza para el registro de las operaciones que afectan económicamente a una entidad que producen sistemática y económicamente información financiera. Sociología: estudia los fenómenos colectivos producidos por la actividad social de los humanos, dentro del contexto histórico-cultural.</a:t>
            </a:r>
            <a:endParaRPr lang="es-MX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11560" y="1052736"/>
            <a:ext cx="7772400" cy="1500187"/>
          </a:xfrm>
        </p:spPr>
        <p:txBody>
          <a:bodyPr>
            <a:normAutofit fontScale="25000" lnSpcReduction="20000"/>
          </a:bodyPr>
          <a:lstStyle/>
          <a:p>
            <a:endParaRPr lang="es-MX" sz="2800" b="1" dirty="0" smtClean="0">
              <a:solidFill>
                <a:schemeClr val="tx1"/>
              </a:solidFill>
            </a:endParaRPr>
          </a:p>
          <a:p>
            <a:endParaRPr lang="es-MX" sz="2800" b="1" dirty="0">
              <a:solidFill>
                <a:schemeClr val="tx1"/>
              </a:solidFill>
            </a:endParaRPr>
          </a:p>
          <a:p>
            <a:endParaRPr lang="es-MX" sz="2800" b="1" dirty="0" smtClean="0">
              <a:solidFill>
                <a:schemeClr val="tx1"/>
              </a:solidFill>
            </a:endParaRPr>
          </a:p>
          <a:p>
            <a:r>
              <a:rPr lang="es-MX" sz="59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Bibliografía:</a:t>
            </a:r>
            <a:endParaRPr lang="es-MX" sz="59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70000"/>
              </a:lnSpc>
            </a:pPr>
            <a:r>
              <a:rPr lang="es-MX" sz="59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Gómez Jara, 2003. Sociología, Ed., Porrúa, México.</a:t>
            </a:r>
          </a:p>
          <a:p>
            <a:pPr>
              <a:lnSpc>
                <a:spcPct val="170000"/>
              </a:lnSpc>
            </a:pPr>
            <a:r>
              <a:rPr lang="es-MX" sz="59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Méndez, J., Zorrilla, S. y  F. Monroy, 2006. Dinámica Social de las Organizaciones, Ed., Mc Graw Hill, México.</a:t>
            </a:r>
          </a:p>
          <a:p>
            <a:endParaRPr lang="es-MX" sz="2800" b="1" dirty="0" smtClean="0">
              <a:solidFill>
                <a:schemeClr val="tx1"/>
              </a:solidFill>
            </a:endParaRPr>
          </a:p>
          <a:p>
            <a:endParaRPr lang="es-MX" sz="2800" b="1" dirty="0">
              <a:solidFill>
                <a:schemeClr val="tx1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679024" y="2348880"/>
            <a:ext cx="6174432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500" b="1" dirty="0">
                <a:latin typeface="Arial" pitchFamily="34" charset="0"/>
                <a:cs typeface="Arial" pitchFamily="34" charset="0"/>
              </a:rPr>
              <a:t>Robledo Pérez Patricia </a:t>
            </a:r>
            <a:r>
              <a:rPr lang="es-MX" sz="1500" b="1" dirty="0" smtClean="0">
                <a:latin typeface="Arial" pitchFamily="34" charset="0"/>
                <a:cs typeface="Arial" pitchFamily="34" charset="0"/>
              </a:rPr>
              <a:t>2009. </a:t>
            </a:r>
            <a:r>
              <a:rPr lang="es-MX" sz="1500" b="1" dirty="0">
                <a:latin typeface="Arial" pitchFamily="34" charset="0"/>
                <a:cs typeface="Arial" pitchFamily="34" charset="0"/>
              </a:rPr>
              <a:t>RELACION DE LA SOCIOLOGIA CON OTRAS CIENCIAS. Consultado en 01,22,2014 en</a:t>
            </a:r>
          </a:p>
          <a:p>
            <a:r>
              <a:rPr lang="es-MX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1500" b="1" u="sng" dirty="0">
                <a:latin typeface="Arial" pitchFamily="34" charset="0"/>
                <a:cs typeface="Arial" pitchFamily="34" charset="0"/>
                <a:hlinkClick r:id="rId2"/>
              </a:rPr>
              <a:t>http://es.scribd.com/doc/19994259/Relacion-de-La-Sociologia-Con-Otras-Cienciaspdf</a:t>
            </a:r>
            <a:r>
              <a:rPr lang="es-MX" sz="15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s-MX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Personalizado 1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455</TotalTime>
  <Words>377</Words>
  <Application>Microsoft Office PowerPoint</Application>
  <PresentationFormat>Presentación en pantalla (4:3)</PresentationFormat>
  <Paragraphs>56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</dc:creator>
  <cp:lastModifiedBy>Alumno(a)</cp:lastModifiedBy>
  <cp:revision>30</cp:revision>
  <dcterms:created xsi:type="dcterms:W3CDTF">2012-08-07T16:35:15Z</dcterms:created>
  <dcterms:modified xsi:type="dcterms:W3CDTF">2014-03-13T17:37:01Z</dcterms:modified>
</cp:coreProperties>
</file>